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10"/>
  </p:normalViewPr>
  <p:slideViewPr>
    <p:cSldViewPr snapToGrid="0" snapToObjects="1">
      <p:cViewPr varScale="1">
        <p:scale>
          <a:sx n="170" d="100"/>
          <a:sy n="170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704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基于WebGL的三维地质建模与可视化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2976563"/>
            <a:ext cx="604838" cy="1143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25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通义智能PPT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模型纹理UV计算方法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UV坐标计算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针对地质模型的复杂性，采用动态投影平面策略，依据法向量分量选择最佳投影面，确保纹理映射精确无畸变。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投影面选择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24790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通过分析模型表面法向量，自动识别主导方向，选择X-Y、X-Z或Y-Z平面进行纹理映射，优化纹理分布。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纹理坐标映射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24790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利用包围盒计算，规范化UV坐标，确保纹理在模型表面均匀分布，提升地质模型的真实感和细节表现。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纹理分析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UV坐标优化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动态投影平面选择，依据法向量分量，减少纹理拉伸，确保纹理分布均匀，提升视觉效果自然性。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对比原生映射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Three.js预设UV映射局限，本研究动态调整投影面，适应复杂几何体，提高纹理映射精度与灵活性。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解决复杂纹理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57651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针对多朝向与复杂几何体，动态投影映射有效解决纹理映射难题，保持纹理细节与模型几何特征一致性。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交互功能实现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610000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射线追踪技术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原理简介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1945481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射线追踪技术通过在场景中投射射线，检测与几何体的交点，实现三维模型的交互操作，如模型选择、信息查询。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6549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实现流程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1945481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用户点击屏幕生成射线，检测射线与几何体相交，返回最近交点，进行后续处理，如高亮或数据展示。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0646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355181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广泛应用于三维地质建模，如模型选择、钻孔信息查询和剖面分析，提升用户交互体验。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模型观测控制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2019300"/>
            <a:ext cx="2781151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003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轨道控制原理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0908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轨道控制基于球面坐标，通过修改相机的半径、水平角和垂直角实现模型的旋转、缩放和平移，提供直观的交互体验。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81201" y="2019300"/>
            <a:ext cx="2781151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8003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相机位置更新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0908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利用球面坐标到笛卡尔坐标的转换，结合用户操作更新相机位置，实现视角的动态变化，增强观测灵活性。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62352" y="2019300"/>
            <a:ext cx="2781151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多视角观测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用户可通过鼠标操作轻松切换视角，实现地层模型的全方位观测，提升地质分析的效率和准确性。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巷道漫游体验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20395" b="20395"/>
          <a:stretch/>
        </p:blipFill>
        <p:spPr>
          <a:xfrm>
            <a:off x="571500" y="142875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222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沉浸式探索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2222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巷道漫游技术提供第一人称视角，让用户仿佛置身于巷道内部，自由探索地质结构与特征，实现身临其境的交互体验。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 t="20395" b="20395"/>
          <a:stretch/>
        </p:blipFill>
        <p:spPr>
          <a:xfrm>
            <a:off x="3365500" y="142875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048000"/>
            <a:ext cx="222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视角控制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295650"/>
            <a:ext cx="2222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通过鼠标移动控制相机旋转，结合键盘输入实现前后左右移动，用户可以灵活调整视角，细致观察巷道的每一处细节。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 t="20395" b="20395"/>
          <a:stretch/>
        </p:blipFill>
        <p:spPr>
          <a:xfrm>
            <a:off x="6159500" y="142875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048000"/>
            <a:ext cx="222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流畅导航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295650"/>
            <a:ext cx="2222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优化的控制算法确保了漫游过程中的流畅性，即使在复杂的巷道网络中，也能实现无延迟的视角切换和移动，提升用户体验。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案例研究与应用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610000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地质勘探实例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2085975" cy="2757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钻探数据分析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1381125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利用Three.js将地质钻探数据转化为三维模型，直观展现地层分布与矿体形状，辅助地质工程师精准定位矿藏位置。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6025" y="1447800"/>
            <a:ext cx="2085975" cy="27574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地质结构可视化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519363"/>
            <a:ext cx="138112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通过纹理映射技术，将地质图片精确贴合至三维模型，增强模型的真实感，帮助科研人员深入理解复杂地质结构。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447800"/>
            <a:ext cx="2085975" cy="27574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交互式数据查询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519363"/>
            <a:ext cx="1381125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集成射线追踪技术，实现模型上的交互式数据查询，用户点击模型任一部分，即时获取该区域的地质信息，提升勘探效率。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57975" y="1447800"/>
            <a:ext cx="2085975" cy="27574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虚拟现实体验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519363"/>
            <a:ext cx="138112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结合VR设备，提供沉浸式的地质场景探索，使地质勘探人员仿佛置身于真实地质环境中，进行现场勘查与决策。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资源管理案例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2000250"/>
            <a:ext cx="8382000" cy="1943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2197894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2588419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三维地质建模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878931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运用三维地质模型，精准规划矿山资源开采区域，优化资源分配。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2197894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2588419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矿产储量评估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878931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准确评估矿产储量，指导合理开采策略，保障资源可持续利用。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2197894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2588419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环境影响模拟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878931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模拟开采活动对周边环境的影响，提前预警潜在风险。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2197894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2588419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决策支持系统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878931"/>
            <a:ext cx="162877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集成三维可视化与数据分析，为管理层提供直观的决策依据，提升决策效率。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环境模拟应用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洪水模拟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2956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运用三维地质模型，结合降雨数据，模拟洪水扩散路径，评估风险区域，指导城市规划与防洪措施制定。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地下水流动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32956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通过地质结构分析，模拟地下水流动，监测水质变化，预测污染扩散趋势，保障饮用水安全。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土壤侵蚀预测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32956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结合地形与植被覆盖，预测土壤侵蚀程度，辅助土地管理决策，预防水土流失，保护生态环境。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30480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气候变化影响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32956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模拟气候变化对地质环境的影响，如冰川融化、海平面上升，为应对全球变暖提供科学依据。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9882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10596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三维可视化场景构建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1307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地质模型纹理方法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交互功能实现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案例研究与应用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5028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574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结论与展望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8219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结论与展望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610000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技术优势总结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3176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360997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WebGL结合GPU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3900488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利用WebGL和GPU加速，实现高效渲染和流畅展示复杂地质模型，提高图形性能。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253841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跨平台兼容性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2828925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具备跨平台兼容性，支持主流浏览器，无需安装额外插件，确保广泛的应用范围。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开源代码封装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1757362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采用开源代码与API封装，降低开发难度，促进学术研究与工业应用，便于集成现代前端框架。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86488" y="2107406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交互功能丰富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86488" y="2397919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提供射线追踪、模型观测与巷道漫游等交互功能，增强用户体验的交互性和沉浸感。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3178969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提升地质分析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3469481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通过优化图形性能和丰富的交互功能，显著提升地质分析的效率和准确性。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007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4082" r="4082"/>
          <a:stretch/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15561" r="15561"/>
          <a:stretch/>
        </p:blipFill>
        <p:spPr>
          <a:xfrm>
            <a:off x="0" y="0"/>
            <a:ext cx="3857625" cy="56007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未来发展趋势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57675" y="1162050"/>
            <a:ext cx="4105275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57850" y="1369219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技术融合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657850" y="1659731"/>
            <a:ext cx="25050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WebGL与AI、ML集成，自动优化模型，智能识别地质特征，提升建模效率与精度。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57675" y="2571750"/>
            <a:ext cx="4105275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57850" y="2883694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跨平台增强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657850" y="3174206"/>
            <a:ext cx="25050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持续拓展支持设备，从桌面到移动，乃至AR/VR头显，实现无缝跨平台体验。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57675" y="3981450"/>
            <a:ext cx="4105275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57850" y="4188619"/>
            <a:ext cx="25050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云服务集成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657850" y="4479131"/>
            <a:ext cx="25050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云端处理大型地质数据，减轻本地计算负担，随时随地访问复杂模型，加速决策流程。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三维可视化场景构建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610000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94872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场景树结构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场景树概念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场景树是三维可视化中的核心数据结构，组织和管理所有渲染内容，确保高效渲染。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树形结构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场景树呈树状，根节点为场景，子节点包括模型、灯光、相机等，形成层次化管理。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节点功能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每个节点代表一个渲染对象，如模型、灯光或相机，便于独立控制和优化渲染流程。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972175" y="31694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渲染流程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5972175" y="34599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遍历场景树，根据节点类型执行相应渲染操作，实现复杂场景的高效绘制和交互。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12500" r="1250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透视相机创建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31594" y="11430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29125" y="17335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透视原理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429125" y="19812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透视相机基于投影矩阵，将三维空间点数据映射至2D平面，模拟人眼视觉效果，实现深度感知。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93781" y="11430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91313" y="17335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投影矩阵计算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691313" y="19812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通过场视角(fov)、宽高比(aspect)、近远裁剪平面(near, far)计算投影矩阵，确保图像无失真，深度值正确映射。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31594" y="300990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429125" y="36004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深度缩放与翻译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429125" y="38481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深度缩放与翻译确保物体随距离变化而缩放，深度值映射至[-1, 1]区间，适配标准化设备坐标系。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393781" y="300990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91313" y="36004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顶点变换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691313" y="3848100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在顶点着色器中应用投影矩阵变换，裁剪并映射顶点至屏幕坐标，实现三维场景的正确显示。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67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10236" r="10236"/>
          <a:stretch/>
        </p:blipFill>
        <p:spPr>
          <a:xfrm>
            <a:off x="0" y="0"/>
            <a:ext cx="9144000" cy="64674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20177" r="20177"/>
          <a:stretch/>
        </p:blipFill>
        <p:spPr>
          <a:xfrm>
            <a:off x="5286375" y="0"/>
            <a:ext cx="3857625" cy="64674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光照计算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162050"/>
            <a:ext cx="2052637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1943100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光照原理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233613"/>
            <a:ext cx="1347788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光照计算是三维场景真实感渲染的关键，通过模拟自然光照，增强模型的立体感和细节。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52688" y="1162050"/>
            <a:ext cx="2052637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05113" y="1943100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Phong模型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05113" y="2233613"/>
            <a:ext cx="1347788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采用Phong光照模型，综合环境光、漫反射和镜面反射，计算每个像素的最终颜色。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0050" y="3709988"/>
            <a:ext cx="2052637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475" y="4491038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光照计算公式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752475" y="4781550"/>
            <a:ext cx="1347788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I=I_a+I_d (N×L)+I_s (R×V)^n，其中I_a、I_d、I_s分别为环境光、漫反射和镜面反射强度。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452688" y="3709988"/>
            <a:ext cx="2052637" cy="25479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805113" y="4491038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颜色计算示例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2805113" y="4781550"/>
            <a:ext cx="1347788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以RGB(0.8,0.6,0.2)为基础颜色，计算光照后的像素颜色为RGB(1.0,0.84,0.28)，提升模型的真实感。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地质模型纹理方法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610000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6484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模型表面法向量计算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40455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176" y="4269284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计算法向量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49176" y="4559796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通过顶点P1、P2、P3计算三角面片法向量N，使用叉积公式N=(P2-P1)×(P3-P1)。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49176" y="2972842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分析分量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9176" y="3263354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分析法向量的x、y、z分量，确定其主导方向，为后续处理提供依据。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49176" y="1676400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选择投影平面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49176" y="1966913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基于法向量的主导方向，选择最优投影平面，以提高纹理映射的质量。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61324" y="4269284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光照影响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61324" y="4559796"/>
            <a:ext cx="1333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法向量对于光照效果有重要影响，能够增强场景的真实感。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61324" y="1676549"/>
            <a:ext cx="13335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纹理映射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61324" y="1967061"/>
            <a:ext cx="13335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利用选定的投影平面进行纹理映射，确保模型表面细节的准确呈现。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纹理包围盒计算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32670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675" y="1571625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771525" y="2114550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定义模型范围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71525" y="2405063"/>
            <a:ext cx="170021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通过计算顶点集合中的最大最小值来确定边界。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795588" y="1571625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2738438" y="2114550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关键几何操作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738438" y="2405063"/>
            <a:ext cx="170021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包围盒是三维地质建模中用于定义模型范围的操作。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1571625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4705350" y="2114550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避免纹理失真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05350" y="2405063"/>
            <a:ext cx="170021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提供标准化框架以避免纹理在模型表面的拉伸或失真。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729413" y="1571625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72263" y="2114550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优化纹理映射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72263" y="2405063"/>
            <a:ext cx="1700213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将模型顶点的UV坐标归一化至[0,1]区间，优化纹理映射效果。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866775" y="3367088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809625" y="3910013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计算顶点坐标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809625" y="4200525"/>
            <a:ext cx="170021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计算模型顶点集合中x、y、z坐标的最大最小值。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2833688" y="3367088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2776538" y="3910013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标准化框架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2776538" y="4200525"/>
            <a:ext cx="170021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提供标准化框架确保模型表面的纹理质量。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679</Words>
  <Application>Microsoft Macintosh PowerPoint</Application>
  <PresentationFormat>全屏显示(16:9)</PresentationFormat>
  <Paragraphs>193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K4056</cp:lastModifiedBy>
  <cp:revision>2</cp:revision>
  <dcterms:created xsi:type="dcterms:W3CDTF">2025-03-15T12:49:50Z</dcterms:created>
  <dcterms:modified xsi:type="dcterms:W3CDTF">2025-03-16T14:36:27Z</dcterms:modified>
</cp:coreProperties>
</file>